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63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CB88-C991-4DA0-8078-3F169C9DCBC8}" type="datetimeFigureOut">
              <a:rPr lang="es-AR" smtClean="0"/>
              <a:t>1/10/2020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0EE0-926F-4FDF-A80D-AC8B19D303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60605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CB88-C991-4DA0-8078-3F169C9DCBC8}" type="datetimeFigureOut">
              <a:rPr lang="es-AR" smtClean="0"/>
              <a:t>1/10/2020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0EE0-926F-4FDF-A80D-AC8B19D303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1816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CB88-C991-4DA0-8078-3F169C9DCBC8}" type="datetimeFigureOut">
              <a:rPr lang="es-AR" smtClean="0"/>
              <a:t>1/10/2020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0EE0-926F-4FDF-A80D-AC8B19D303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5461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CB88-C991-4DA0-8078-3F169C9DCBC8}" type="datetimeFigureOut">
              <a:rPr lang="es-AR" smtClean="0"/>
              <a:t>1/10/2020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0EE0-926F-4FDF-A80D-AC8B19D303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15283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CB88-C991-4DA0-8078-3F169C9DCBC8}" type="datetimeFigureOut">
              <a:rPr lang="es-AR" smtClean="0"/>
              <a:t>1/10/2020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0EE0-926F-4FDF-A80D-AC8B19D303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21477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CB88-C991-4DA0-8078-3F169C9DCBC8}" type="datetimeFigureOut">
              <a:rPr lang="es-AR" smtClean="0"/>
              <a:t>1/10/2020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0EE0-926F-4FDF-A80D-AC8B19D303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32157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CB88-C991-4DA0-8078-3F169C9DCBC8}" type="datetimeFigureOut">
              <a:rPr lang="es-AR" smtClean="0"/>
              <a:t>1/10/2020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0EE0-926F-4FDF-A80D-AC8B19D303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93395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CB88-C991-4DA0-8078-3F169C9DCBC8}" type="datetimeFigureOut">
              <a:rPr lang="es-AR" smtClean="0"/>
              <a:t>1/10/2020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0EE0-926F-4FDF-A80D-AC8B19D303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9906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CB88-C991-4DA0-8078-3F169C9DCBC8}" type="datetimeFigureOut">
              <a:rPr lang="es-AR" smtClean="0"/>
              <a:t>1/10/2020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0EE0-926F-4FDF-A80D-AC8B19D303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8649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CB88-C991-4DA0-8078-3F169C9DCBC8}" type="datetimeFigureOut">
              <a:rPr lang="es-AR" smtClean="0"/>
              <a:t>1/10/2020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0EE0-926F-4FDF-A80D-AC8B19D303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86454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CB88-C991-4DA0-8078-3F169C9DCBC8}" type="datetimeFigureOut">
              <a:rPr lang="es-AR" smtClean="0"/>
              <a:t>1/10/2020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E0EE0-926F-4FDF-A80D-AC8B19D303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28814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ECB88-C991-4DA0-8078-3F169C9DCBC8}" type="datetimeFigureOut">
              <a:rPr lang="es-AR" smtClean="0"/>
              <a:t>1/10/2020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E0EE0-926F-4FDF-A80D-AC8B19D303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7665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86" y="0"/>
            <a:ext cx="11000299" cy="6858000"/>
          </a:xfrm>
        </p:spPr>
      </p:pic>
    </p:spTree>
    <p:extLst>
      <p:ext uri="{BB962C8B-B14F-4D97-AF65-F5344CB8AC3E}">
        <p14:creationId xmlns:p14="http://schemas.microsoft.com/office/powerpoint/2010/main" val="409934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-196948"/>
            <a:ext cx="9143999" cy="705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56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4133" y="123434"/>
            <a:ext cx="10515600" cy="4351338"/>
          </a:xfrm>
        </p:spPr>
        <p:txBody>
          <a:bodyPr>
            <a:noAutofit/>
          </a:bodyPr>
          <a:lstStyle/>
          <a:p>
            <a:pPr algn="ctr"/>
            <a:r>
              <a:rPr lang="es-AR" sz="4400" b="1" u="sng" dirty="0" smtClean="0"/>
              <a:t>HERRAMIENTAS SUSTRAIDAS:</a:t>
            </a:r>
          </a:p>
          <a:p>
            <a:pPr algn="ctr"/>
            <a:endParaRPr lang="es-AR" sz="4400" dirty="0" smtClean="0"/>
          </a:p>
          <a:p>
            <a:pPr algn="ctr"/>
            <a:r>
              <a:rPr lang="es-AR" sz="4400" dirty="0" smtClean="0"/>
              <a:t>Enfriador de placas </a:t>
            </a:r>
            <a:r>
              <a:rPr lang="es-AR" sz="4400" dirty="0" err="1"/>
              <a:t>C</a:t>
            </a:r>
            <a:r>
              <a:rPr lang="es-AR" sz="4400" dirty="0" err="1" smtClean="0"/>
              <a:t>algaro</a:t>
            </a:r>
            <a:endParaRPr lang="es-AR" sz="4400" dirty="0" smtClean="0"/>
          </a:p>
          <a:p>
            <a:pPr algn="ctr"/>
            <a:r>
              <a:rPr lang="es-AR" sz="4400" dirty="0" smtClean="0"/>
              <a:t>Regulador de CO2 MP</a:t>
            </a:r>
          </a:p>
          <a:p>
            <a:pPr algn="ctr"/>
            <a:r>
              <a:rPr lang="es-AR" sz="4400" dirty="0" smtClean="0"/>
              <a:t>Bomba </a:t>
            </a:r>
            <a:r>
              <a:rPr lang="es-AR" sz="4400" dirty="0" err="1" smtClean="0"/>
              <a:t>Rover</a:t>
            </a:r>
            <a:r>
              <a:rPr lang="es-AR" sz="4400" dirty="0" smtClean="0"/>
              <a:t> </a:t>
            </a:r>
            <a:r>
              <a:rPr lang="es-AR" sz="4400" dirty="0" err="1" smtClean="0"/>
              <a:t>Pompe</a:t>
            </a:r>
            <a:endParaRPr lang="es-AR" sz="4400" dirty="0" smtClean="0"/>
          </a:p>
          <a:p>
            <a:pPr algn="ctr"/>
            <a:r>
              <a:rPr lang="es-AR" sz="4400" dirty="0" smtClean="0"/>
              <a:t>Conector G Dundalk</a:t>
            </a:r>
          </a:p>
          <a:p>
            <a:pPr algn="ctr"/>
            <a:r>
              <a:rPr lang="es-AR" sz="4400" dirty="0" smtClean="0"/>
              <a:t>Mechero Industrial 24.000 KL</a:t>
            </a:r>
          </a:p>
          <a:p>
            <a:pPr algn="ctr"/>
            <a:r>
              <a:rPr lang="es-AR" sz="4400" dirty="0" smtClean="0"/>
              <a:t>Cajón de herramientas Stanley</a:t>
            </a:r>
            <a:endParaRPr lang="es-AR" sz="4400" dirty="0"/>
          </a:p>
        </p:txBody>
      </p:sp>
    </p:spTree>
    <p:extLst>
      <p:ext uri="{BB962C8B-B14F-4D97-AF65-F5344CB8AC3E}">
        <p14:creationId xmlns:p14="http://schemas.microsoft.com/office/powerpoint/2010/main" val="229724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520505" y="-118125"/>
            <a:ext cx="107758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endParaRPr lang="es-AR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-19025" y="563051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Almada, Roberto O.</a:t>
            </a:r>
            <a:endParaRPr lang="es-AR" sz="3200" dirty="0">
              <a:solidFill>
                <a:srgbClr val="333333"/>
              </a:solidFill>
              <a:latin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s-AR" sz="3200" dirty="0" err="1">
                <a:solidFill>
                  <a:srgbClr val="000000"/>
                </a:solidFill>
                <a:latin typeface="Verdana" panose="020B0604030504040204" pitchFamily="34" charset="0"/>
              </a:rPr>
              <a:t>Angrisano</a:t>
            </a: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, Margarita</a:t>
            </a:r>
            <a:endParaRPr lang="es-AR" sz="3200" dirty="0">
              <a:solidFill>
                <a:srgbClr val="333333"/>
              </a:solidFill>
              <a:latin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s-AR" sz="3200" dirty="0" err="1">
                <a:solidFill>
                  <a:srgbClr val="000000"/>
                </a:solidFill>
                <a:latin typeface="Verdana" panose="020B0604030504040204" pitchFamily="34" charset="0"/>
              </a:rPr>
              <a:t>Arrigoni</a:t>
            </a: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, Julio</a:t>
            </a:r>
            <a:endParaRPr lang="es-AR" sz="3200" dirty="0">
              <a:solidFill>
                <a:srgbClr val="333333"/>
              </a:solidFill>
              <a:latin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s-AR" sz="3200" dirty="0" err="1">
                <a:solidFill>
                  <a:srgbClr val="000000"/>
                </a:solidFill>
                <a:latin typeface="Verdana" panose="020B0604030504040204" pitchFamily="34" charset="0"/>
              </a:rPr>
              <a:t>Astaburuaga</a:t>
            </a: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, </a:t>
            </a:r>
            <a:r>
              <a:rPr lang="es-AR" sz="3200" dirty="0" err="1">
                <a:solidFill>
                  <a:srgbClr val="000000"/>
                </a:solidFill>
                <a:latin typeface="Verdana" panose="020B0604030504040204" pitchFamily="34" charset="0"/>
              </a:rPr>
              <a:t>Norber</a:t>
            </a:r>
            <a:endParaRPr lang="es-AR" sz="3200" dirty="0">
              <a:solidFill>
                <a:srgbClr val="333333"/>
              </a:solidFill>
              <a:latin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s-AR" sz="3200" dirty="0" err="1">
                <a:solidFill>
                  <a:srgbClr val="000000"/>
                </a:solidFill>
                <a:latin typeface="Verdana" panose="020B0604030504040204" pitchFamily="34" charset="0"/>
              </a:rPr>
              <a:t>Baleix</a:t>
            </a: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 G., </a:t>
            </a:r>
            <a:r>
              <a:rPr lang="es-AR" sz="3200" dirty="0" err="1">
                <a:solidFill>
                  <a:srgbClr val="000000"/>
                </a:solidFill>
                <a:latin typeface="Verdana" panose="020B0604030504040204" pitchFamily="34" charset="0"/>
              </a:rPr>
              <a:t>Ruben</a:t>
            </a:r>
            <a:endParaRPr lang="es-AR" sz="32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908431" y="316829"/>
            <a:ext cx="6096000" cy="33547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AR" sz="3200" dirty="0" err="1">
                <a:solidFill>
                  <a:srgbClr val="000000"/>
                </a:solidFill>
                <a:latin typeface="Verdana" panose="020B0604030504040204" pitchFamily="34" charset="0"/>
              </a:rPr>
              <a:t>Bontempo</a:t>
            </a: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, María del Carmen</a:t>
            </a:r>
            <a:endParaRPr lang="es-AR" sz="3200" dirty="0">
              <a:solidFill>
                <a:srgbClr val="333333"/>
              </a:solidFill>
              <a:latin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Carranza, </a:t>
            </a:r>
            <a:r>
              <a:rPr lang="es-AR" sz="3200" dirty="0" err="1">
                <a:solidFill>
                  <a:srgbClr val="000000"/>
                </a:solidFill>
                <a:latin typeface="Verdana" panose="020B0604030504040204" pitchFamily="34" charset="0"/>
              </a:rPr>
              <a:t>Raul</a:t>
            </a:r>
            <a:endParaRPr lang="es-AR" sz="32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s-AR" sz="3200" dirty="0" err="1">
                <a:solidFill>
                  <a:srgbClr val="000000"/>
                </a:solidFill>
                <a:latin typeface="Verdana" panose="020B0604030504040204" pitchFamily="34" charset="0"/>
              </a:rPr>
              <a:t>Cronier</a:t>
            </a: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, Antonio O</a:t>
            </a:r>
          </a:p>
          <a:p>
            <a:pPr algn="ctr">
              <a:spcAft>
                <a:spcPts val="600"/>
              </a:spcAft>
            </a:pP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Flores, María Cristina</a:t>
            </a:r>
          </a:p>
          <a:p>
            <a:pPr algn="ctr">
              <a:spcAft>
                <a:spcPts val="600"/>
              </a:spcAft>
            </a:pP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Gómez, Celia D</a:t>
            </a:r>
          </a:p>
        </p:txBody>
      </p:sp>
      <p:sp>
        <p:nvSpPr>
          <p:cNvPr id="8" name="Rectángulo 7"/>
          <p:cNvSpPr/>
          <p:nvPr/>
        </p:nvSpPr>
        <p:spPr>
          <a:xfrm>
            <a:off x="0" y="3737217"/>
            <a:ext cx="539747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Huidobro, Roberto</a:t>
            </a:r>
          </a:p>
          <a:p>
            <a:pPr algn="ctr">
              <a:spcAft>
                <a:spcPts val="600"/>
              </a:spcAft>
            </a:pP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Juárez, Zulema E</a:t>
            </a:r>
          </a:p>
          <a:p>
            <a:pPr algn="ctr">
              <a:spcAft>
                <a:spcPts val="600"/>
              </a:spcAft>
            </a:pP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Livingston, Juan C</a:t>
            </a:r>
          </a:p>
          <a:p>
            <a:pPr algn="ctr">
              <a:spcAft>
                <a:spcPts val="600"/>
              </a:spcAft>
            </a:pPr>
            <a:r>
              <a:rPr lang="es-AR" sz="3200" dirty="0" err="1">
                <a:solidFill>
                  <a:srgbClr val="000000"/>
                </a:solidFill>
                <a:latin typeface="Verdana" panose="020B0604030504040204" pitchFamily="34" charset="0"/>
              </a:rPr>
              <a:t>Lombardelli</a:t>
            </a: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, Alicia R</a:t>
            </a:r>
          </a:p>
          <a:p>
            <a:pPr algn="ctr">
              <a:spcAft>
                <a:spcPts val="600"/>
              </a:spcAft>
            </a:pP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Madero, </a:t>
            </a:r>
            <a:r>
              <a:rPr lang="es-AR" sz="3200" dirty="0" err="1">
                <a:solidFill>
                  <a:srgbClr val="000000"/>
                </a:solidFill>
                <a:latin typeface="Verdana" panose="020B0604030504040204" pitchFamily="34" charset="0"/>
              </a:rPr>
              <a:t>Robustiano</a:t>
            </a:r>
            <a:endParaRPr lang="es-AR" sz="3200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6076975" y="3861571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AR" sz="3200" dirty="0" err="1">
                <a:solidFill>
                  <a:srgbClr val="000000"/>
                </a:solidFill>
                <a:latin typeface="Verdana" panose="020B0604030504040204" pitchFamily="34" charset="0"/>
              </a:rPr>
              <a:t>Maggi</a:t>
            </a: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, Nelly</a:t>
            </a:r>
          </a:p>
          <a:p>
            <a:pPr algn="ctr">
              <a:spcAft>
                <a:spcPts val="600"/>
              </a:spcAft>
            </a:pP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Monte, Gerónimo</a:t>
            </a:r>
            <a:endParaRPr lang="es-AR" sz="3200" dirty="0">
              <a:solidFill>
                <a:srgbClr val="333333"/>
              </a:solidFill>
              <a:latin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Pereyra, Nélida P</a:t>
            </a:r>
          </a:p>
          <a:p>
            <a:pPr algn="ctr">
              <a:spcAft>
                <a:spcPts val="600"/>
              </a:spcAft>
            </a:pPr>
            <a:r>
              <a:rPr lang="es-AR" sz="3200" dirty="0" err="1">
                <a:solidFill>
                  <a:srgbClr val="000000"/>
                </a:solidFill>
                <a:latin typeface="Verdana" panose="020B0604030504040204" pitchFamily="34" charset="0"/>
              </a:rPr>
              <a:t>Soverna</a:t>
            </a: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, Claudio F</a:t>
            </a:r>
          </a:p>
          <a:p>
            <a:pPr algn="ctr">
              <a:spcAft>
                <a:spcPts val="600"/>
              </a:spcAft>
            </a:pPr>
            <a:r>
              <a:rPr lang="es-AR" sz="3200" dirty="0">
                <a:solidFill>
                  <a:srgbClr val="000000"/>
                </a:solidFill>
                <a:latin typeface="Verdana" panose="020B0604030504040204" pitchFamily="34" charset="0"/>
              </a:rPr>
              <a:t>Stefano, Alicia A</a:t>
            </a:r>
          </a:p>
        </p:txBody>
      </p:sp>
    </p:spTree>
    <p:extLst>
      <p:ext uri="{BB962C8B-B14F-4D97-AF65-F5344CB8AC3E}">
        <p14:creationId xmlns:p14="http://schemas.microsoft.com/office/powerpoint/2010/main" val="264035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071" y="-162143"/>
            <a:ext cx="7258929" cy="7177062"/>
          </a:xfrm>
        </p:spPr>
      </p:pic>
    </p:spTree>
    <p:extLst>
      <p:ext uri="{BB962C8B-B14F-4D97-AF65-F5344CB8AC3E}">
        <p14:creationId xmlns:p14="http://schemas.microsoft.com/office/powerpoint/2010/main" val="347907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</TotalTime>
  <Words>99</Words>
  <Application>Microsoft Office PowerPoint</Application>
  <PresentationFormat>Panorámica</PresentationFormat>
  <Paragraphs>28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Full name</dc:creator>
  <cp:lastModifiedBy>Full name</cp:lastModifiedBy>
  <cp:revision>9</cp:revision>
  <dcterms:created xsi:type="dcterms:W3CDTF">2020-09-29T02:57:07Z</dcterms:created>
  <dcterms:modified xsi:type="dcterms:W3CDTF">2020-10-01T13:19:06Z</dcterms:modified>
</cp:coreProperties>
</file>